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55"/>
  </p:notesMasterIdLst>
  <p:sldIdLst>
    <p:sldId id="290" r:id="rId2"/>
    <p:sldId id="283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29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288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289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8" r:id="rId52"/>
    <p:sldId id="339" r:id="rId53"/>
    <p:sldId id="341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E2"/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</a:rPr>
              <a:t>Amateur Radio                  Technician </a:t>
            </a:r>
            <a:r>
              <a:rPr lang="en-US" sz="5400" b="1" cap="none" spc="0" dirty="0" smtClean="0">
                <a:ln w="11430"/>
                <a:solidFill>
                  <a:srgbClr val="0070C0"/>
                </a:solidFill>
              </a:rPr>
              <a:t>Class</a:t>
            </a:r>
          </a:p>
          <a:p>
            <a:pPr algn="ctr"/>
            <a:r>
              <a:rPr lang="en-US" sz="2800" b="1" cap="none" spc="0" dirty="0" smtClean="0">
                <a:ln w="11430"/>
                <a:solidFill>
                  <a:srgbClr val="0070C0"/>
                </a:solidFill>
              </a:rPr>
              <a:t>Question </a:t>
            </a:r>
            <a:r>
              <a:rPr lang="en-US" sz="2800" b="1" cap="none" spc="0" dirty="0" smtClean="0">
                <a:ln w="11430"/>
                <a:solidFill>
                  <a:srgbClr val="0070C0"/>
                </a:solidFill>
              </a:rPr>
              <a:t>Pool </a:t>
            </a:r>
            <a:r>
              <a:rPr lang="en-US" sz="2800" b="1" cap="none" spc="0" dirty="0" smtClean="0">
                <a:ln w="11430"/>
                <a:solidFill>
                  <a:srgbClr val="0070C0"/>
                </a:solidFill>
              </a:rPr>
              <a:t>Q&amp;A</a:t>
            </a:r>
            <a:endParaRPr lang="en-US" sz="2800" b="1" dirty="0" smtClean="0">
              <a:ln w="11430"/>
              <a:solidFill>
                <a:srgbClr val="0070C0"/>
              </a:solidFill>
            </a:endParaRPr>
          </a:p>
          <a:p>
            <a:endParaRPr lang="en-US" sz="28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12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Arial Black" pitchFamily="34" charset="0"/>
              </a:rPr>
              <a:t>T5  -  STATION SETUP AND OPERATION</a:t>
            </a:r>
            <a:endParaRPr lang="en-US" sz="3200" b="1" cap="none" spc="0" dirty="0">
              <a:ln w="11430"/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T5A08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connected between the transceiver and computer terminal in a packet radio station?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Transmatch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Mixer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Terminal Node Controller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Antenna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0278 -0.25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T5A09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Which of these items is not required for a packet radio station?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Antenna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Transceiver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Power source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Microphon</a:t>
            </a:r>
            <a:r>
              <a:rPr lang="en-US" dirty="0" smtClean="0"/>
              <a:t>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-0.00295 -0.4166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T5A10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can be used to connect a radio with a computer for data transmission?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Balun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Sound Card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Impedance matcher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Autopatch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 L 0.00069 -0.1270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T5B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338554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/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/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Operating controls</a:t>
            </a: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marL="971550" lvl="1" indent="-742950" algn="ctr"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T5B01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may happen if a transmitter is operated with the microphone gain set too high?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output power will be too high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may cause the signal to become distorted and unreadable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frequency will vary</a:t>
            </a:r>
          </a:p>
          <a:p>
            <a:pPr marL="914400" indent="-914400"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SWR will increase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-0.00174 -0.1511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T5B02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kind of information may a VHF/UHF transceiver be capable of storing in memory?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 and receive operating frequency</a:t>
            </a:r>
          </a:p>
          <a:p>
            <a:pPr marL="914400" indent="-914400">
              <a:buFont typeface="+mj-lt"/>
              <a:buAutoNum type="alphaUcPeriod"/>
            </a:pPr>
            <a:endParaRPr lang="en-US" sz="1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CTCSS tone frequency</a:t>
            </a:r>
          </a:p>
          <a:p>
            <a:pPr marL="914400" indent="-914400">
              <a:buFont typeface="+mj-lt"/>
              <a:buAutoNum type="alphaUcPeriod"/>
            </a:pPr>
            <a:endParaRPr lang="en-US" sz="1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 power level </a:t>
            </a:r>
          </a:p>
          <a:p>
            <a:pPr marL="914400" indent="-914400">
              <a:buFont typeface="+mj-lt"/>
              <a:buAutoNum type="alphaUcPeriod"/>
            </a:pPr>
            <a:endParaRPr lang="en-US" sz="17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</a:t>
            </a: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81481E-6 L 0.00278 -0.4231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T5B03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one way to select a frequency on which to operate?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Use the keypad or VFO knob to enter the correct frequency</a:t>
            </a: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Turn on the CTCSS encoder</a:t>
            </a: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Adjust the power supply ripple frequency</a:t>
            </a: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</a:t>
            </a: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T5B04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the purpose of the squelch control on a transceiver?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used to set the highest level of volume desired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used to set the transmitter power level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used to adjust the antenna polarization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is used to quiet noise when no signal is being received </a:t>
            </a: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0156 -0.4715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3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T5B05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a way to enable quick access to a favorite frequency on your transceiver?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Enable the CTCSS tones</a:t>
            </a: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Store the frequency in a memory channel</a:t>
            </a: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Disable the CTCSS tones</a:t>
            </a: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6286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Use the scan mode to select the desired frequency</a:t>
            </a: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3.33333E-6 -0.1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T5B06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might you do to improve the situation if the station you are listening to is hard to copy because of ignition noise interference?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Increase your transmitter power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Decrease the squelch setting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Turn on the noise blanker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Use the RIT control</a:t>
            </a: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257 L 0.00451 -0.2990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T5A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74745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800100" algn="ctr">
              <a:buClr>
                <a:srgbClr val="337D3C"/>
              </a:buClr>
              <a:buSzPct val="150000"/>
            </a:pPr>
            <a:r>
              <a:rPr lang="en-US" sz="3200" b="1" dirty="0" smtClean="0"/>
              <a:t> STATION HOOKUP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Microphone,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Speaker,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Headphones,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Filters,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Power source,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Connecting a computer</a:t>
            </a: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T5B07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the purpose of the buttons labeled "up" and "down" on many microphones?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allow easy frequency or memory selection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raise or lower the internal antenna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set the battery charge rate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upload or download </a:t>
            </a:r>
          </a:p>
          <a:p>
            <a:pPr marL="857250" indent="-857250">
              <a:spcBef>
                <a:spcPts val="0"/>
              </a:spcBef>
              <a:buNone/>
            </a:pPr>
            <a:r>
              <a:rPr lang="en-US" dirty="0" smtClean="0">
                <a:latin typeface="Arial Black" pitchFamily="34" charset="0"/>
              </a:rPr>
              <a:t>       messages</a:t>
            </a: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T5B08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the purpose of the "shift" control found on many VHF/UHF transceivers?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Adjust transmitter power level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Change bands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Adjust the offset between transmit and receive frequency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Change modes</a:t>
            </a: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0017 -0.2865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T5B09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does RIT mean?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Receiver Input Tone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Receiver Incremental Tuning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Rectifier Inverter Test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Remote Input Transmitter</a:t>
            </a: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1551 L 0.01719 -0.1377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T5B10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the purpose of the "step" menu function found on many transceivers?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adjusts the transmitter power output level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adjusts the modulation level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sets the earphone volume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sets the tuning rate when changing frequencies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00208 -0.4111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T5B11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the purpose of the "function" or "F" key found on many transceivers?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turns the power on and off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selects the autopatch access code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selects an alternate action for some control buttons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It controls access to the memory scrambler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9 0.02222 L -0.01459 -0.2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T5C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696200" cy="511678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en-US" sz="2400" dirty="0" smtClean="0">
                <a:latin typeface="Arial Black" pitchFamily="34" charset="0"/>
              </a:rPr>
              <a:t>REPEATERS</a:t>
            </a:r>
          </a:p>
          <a:p>
            <a:pPr marL="1028700" indent="-857250">
              <a:buClr>
                <a:srgbClr val="337D3C"/>
              </a:buClr>
              <a:buSzPct val="150000"/>
            </a:pPr>
            <a:r>
              <a:rPr lang="en-US" sz="2800" b="1" dirty="0" smtClean="0"/>
              <a:t> 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Repeater and simplex operating techniques, 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050" b="1" dirty="0" smtClean="0">
              <a:latin typeface="Arial Black" pitchFamily="34" charset="0"/>
            </a:endParaRP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Offsets, </a:t>
            </a:r>
          </a:p>
          <a:p>
            <a:pPr marL="1028700" indent="-8572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Selective squelch, </a:t>
            </a:r>
          </a:p>
          <a:p>
            <a:pPr marL="1028700" indent="-8572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Open and closed repeaters, </a:t>
            </a:r>
          </a:p>
          <a:p>
            <a:pPr marL="1028700" indent="-8572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Linked repeaters </a:t>
            </a:r>
            <a:endParaRPr lang="en-US" sz="2800" dirty="0" smtClean="0">
              <a:latin typeface="Arial Black" pitchFamily="34" charset="0"/>
            </a:endParaRP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200" dirty="0" smtClean="0">
              <a:latin typeface="Arial Black" pitchFamily="34" charset="0"/>
            </a:endParaRPr>
          </a:p>
          <a:p>
            <a:pPr marL="1028700" indent="-857250" algn="ctr">
              <a:buClr>
                <a:srgbClr val="337D3C"/>
              </a:buClr>
              <a:buSzPct val="150000"/>
            </a:pPr>
            <a:r>
              <a:rPr lang="en-US" sz="28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T5C01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one purpose of a repeater</a:t>
            </a:r>
            <a:r>
              <a:rPr lang="en-US" sz="3200" dirty="0" smtClean="0"/>
              <a:t>?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cut your power bill by using someone else's higher power system</a:t>
            </a:r>
          </a:p>
          <a:p>
            <a:pPr marL="800100" indent="-80010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extend the usable range of mobile and low-power stations</a:t>
            </a:r>
          </a:p>
          <a:p>
            <a:pPr marL="800100" indent="-8001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transmit signals for observing propagation and reception</a:t>
            </a:r>
          </a:p>
          <a:p>
            <a:pPr marL="800100" indent="-8001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communicate with stations in services other than amateur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00834 -0.1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T5C02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a courtesy tone</a:t>
            </a:r>
            <a:r>
              <a:rPr lang="en-US" sz="3200" dirty="0" smtClean="0"/>
              <a:t>?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tone used to identify the repeater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tone used to indicate when a transmission is complete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tone used to indicate that a message is waiting for someone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tone used to activate a receiver in case of severe weather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00885 -0.1599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T5C03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Which of the following is the most important information to know before using a repeater?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input and output frequencies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call sign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power level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Whether or not the repeater has an autopatch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T5C04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Why should you pause briefly between transmissions when using a repeater?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let your radio cool off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reach for pencil and paper so you can take notes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listen for anyone wanting to break in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dial up the repeater's autopatch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latin typeface="Arial Black" pitchFamily="34" charset="0"/>
              </a:rPr>
              <a:t>T5A01 - What does a microphone connect to in a basic amateur radio station?</a:t>
            </a:r>
            <a:endParaRPr lang="en-US" sz="32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The receiver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The transmitter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The SWR Bridge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The Balun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0018 -0.138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T5C05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the most common input/output frequency offset for repeaters in the 2-meter band?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0.6 MHz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1.0 MHz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1.6 MHz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5.0 MHz</a:t>
            </a:r>
          </a:p>
          <a:p>
            <a:pPr marL="800100" indent="-800100">
              <a:lnSpc>
                <a:spcPct val="20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T5C06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the most common input/output frequency offset for repeaters in the 70-centimeter band?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600 kHz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1.0 MHz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1.6 MHz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5.0 MHz</a:t>
            </a:r>
          </a:p>
          <a:p>
            <a:pPr marL="857250" indent="-85725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-0.00122 -0.4400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T5C07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meant by the terms input and output frequency when referring to repeater operations?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receives on one frequency and transmits on another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offers a choice of operating frequencies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One frequency is used to control the repeater and another is used to retransmit received signals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repeater must receive an access code on one frequency before it will begin transmitting</a:t>
            </a:r>
          </a:p>
          <a:p>
            <a:pPr marL="857250" indent="-8572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T5C08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the meaning of the term simplex operation?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Transmitting and receiving on the same frequency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Transmitting and receiving over a wide area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Transmitting on one frequency and receiving on another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Transmitting one-way communi-cations</a:t>
            </a:r>
          </a:p>
          <a:p>
            <a:pPr marL="914400" indent="-9144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T5C09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a reason to use simplex instead of a repeater?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 most reliable communications are needed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 avoid tying up the repeater when direct contact is possible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an emergency telephone call is needed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are traveling and need some local information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 L -0.00174 -0.1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T5C10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How might you find out if you could communicate with a station using simplex instead of a repeater?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Check the repeater input frequency to see if you can hear the other station </a:t>
            </a:r>
          </a:p>
          <a:p>
            <a:pPr marL="742950" indent="-7429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Check to see if you can hear the other station on a different frequency band</a:t>
            </a:r>
          </a:p>
          <a:p>
            <a:pPr marL="742950" indent="-7429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Check to see if you can hear a more distant repeater</a:t>
            </a:r>
          </a:p>
          <a:p>
            <a:pPr marL="742950" indent="-7429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Check to see if a third station can hear both of you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T5C11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the term for a series of repeaters that can be connected to one another to provide users with a wider coverage?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Open repeater system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Closed repeater system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Linked repeater system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Locked repeater system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T5C12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the main reason repeaters should be approved by the local frequency coordinator before being installed?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Coordination minimizes interference between repeaters and makes the most efficient use of available frequencies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Coordination is required by the FCC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Repeater manufacturers have exclusive territories and you could be fined for using the wrong equipment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coordinated systems will be approved by the officers of the local radio club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T5C13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Which of the following statements regarding use of repeaters is true?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amateur radio operators have the right to use any repeater at any time</a:t>
            </a: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Access to any repeater may be limited by the repeater owner</a:t>
            </a: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Closed repeaters must be opened at the request of any amateur wishing to use it</a:t>
            </a: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Open repeaters are required to use CTCSS tones for access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00365 -0.130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T5C14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term is used to describe a repeater when use is restricted to the members of a club or group?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beacon station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open repeater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auxiliary station </a:t>
            </a:r>
          </a:p>
          <a:p>
            <a:pPr marL="685800" indent="-6858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closed repeater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0.0059 -0.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T5A02 </a:t>
            </a: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Which piece of station equipment converts electrical signals to sound waves? </a:t>
            </a:r>
            <a:br>
              <a:rPr lang="en-US" sz="3200" dirty="0" smtClean="0">
                <a:latin typeface="Arial Black" pitchFamily="34" charset="0"/>
              </a:rPr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Frequency coordinator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Frequency discriminator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Speaker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Microphone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-0.00017 -0.2946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T5D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9364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Recognition and correction of problems,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Symptoms of overload and overdrive,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Distortion,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Over and under modulation,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RF feedback,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Off frequency signals,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Fading and noise, </a:t>
            </a: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Problems with digital</a:t>
            </a:r>
            <a:endParaRPr lang="en-US" sz="2000" dirty="0" smtClean="0">
              <a:latin typeface="Arial Black" pitchFamily="34" charset="0"/>
            </a:endParaRPr>
          </a:p>
          <a:p>
            <a:pPr marL="8001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000" b="1" dirty="0" smtClean="0">
                <a:latin typeface="Arial Black" pitchFamily="34" charset="0"/>
              </a:rPr>
              <a:t>Communications links</a:t>
            </a:r>
            <a:endParaRPr lang="en-US" sz="2000" dirty="0" smtClean="0">
              <a:latin typeface="Arial Black" pitchFamily="34" charset="0"/>
            </a:endParaRP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r>
              <a:rPr lang="en-US" sz="2800" b="1" i="1" dirty="0" smtClean="0">
                <a:solidFill>
                  <a:srgbClr val="FF0000"/>
                </a:solidFill>
              </a:rPr>
              <a:t>1 exam question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T5D01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meant by fundamental overload in reference to a receiver? </a:t>
            </a: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L="914400" indent="-91440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Too much voltage from the power supply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Too much current from the power supply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Interference caused by very strong signals from a nearby source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Interference caused by turning the volume up too high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00156 -0.258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T5D02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Which of the following is NOT a cause of radio frequency interference?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Fundamental overload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Doppler shift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Spurious emissions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Harmonics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-0.00226 -0.1497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T5D03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the most likely cause of telephone interference from a nearby transmitter?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Harmonics from the transmitter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transmitter's signals are causing the telephone to </a:t>
            </a:r>
            <a:r>
              <a:rPr lang="en-US" dirty="0" err="1" smtClean="0">
                <a:latin typeface="Arial Black" pitchFamily="34" charset="0"/>
              </a:rPr>
              <a:t>actlike</a:t>
            </a:r>
            <a:r>
              <a:rPr lang="en-US" dirty="0" smtClean="0">
                <a:latin typeface="Arial Black" pitchFamily="34" charset="0"/>
              </a:rPr>
              <a:t> a radio receiver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Poor station grounding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Improper transmitter adjustment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-0.00243 -0.108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T5D04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a logical first step when attempting to cure a radio frequency interference problem in a nearby telephone?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68580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Install a low-pass filter at the transmitter</a:t>
            </a: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Install a high-pass filter at the transmitter</a:t>
            </a: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Install an RF filter at the telephone</a:t>
            </a: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Improve station grounding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T5D05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should you do first if someone tells you that your transmissions are interfering with their TV reception?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Make sure that your station is operating properly and that it does not cause interference to your own television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Immediately turn off your transmitter and contact the nearest FCC office for assistance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Tell them that your license gives you the right to transmit and nothing can be done to reduce the interference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Continue operating normally because your equipment cannot possibly cause any interference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T5D07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Which of the following may be useful in correcting a radio frequency interference problem?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Snap-on ferrite chokes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Low-pass and high-pass filters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Notch and band-pass filters  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these answers are correct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444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T5D08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the proper course of action to take when a neighbor reports that your radio signals are interfering with something in his home?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434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are not required to do anything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Contact the FCC to see if other interference reports have been filed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Check your station and make sure it meets the standards of good amateur practice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Change your antenna polarization from vertical to horizontal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-0.00017 -0.236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T5D09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should you do if a "Part 15" device in your neighbor's home is causing harmful interference to your amateur station?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Work with your neighbor to identify the offending device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Politely inform your neighbor about the rules that require him to stop using the device if it causes interference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Check your station and make sure it meets the standards of good amateur practice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All of these answers are correct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00243 -0.4777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T5D10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could be happening if another operator tells you he is hearing a variable high-pitched whine on the signals from your mobile transmitter?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628650" indent="-628650"/>
            <a:r>
              <a:rPr lang="en-US" sz="2400" dirty="0" smtClean="0">
                <a:latin typeface="Arial Black" pitchFamily="34" charset="0"/>
              </a:rPr>
              <a:t>Your microphone is picking up noise from an open window</a:t>
            </a:r>
          </a:p>
          <a:p>
            <a:pPr marL="628650" indent="-628650"/>
            <a:endParaRPr lang="en-US" sz="1200" dirty="0" smtClean="0">
              <a:latin typeface="Arial Black" pitchFamily="34" charset="0"/>
            </a:endParaRPr>
          </a:p>
          <a:p>
            <a:pPr marL="628650" indent="-628650"/>
            <a:r>
              <a:rPr lang="en-US" sz="2400" dirty="0" smtClean="0">
                <a:latin typeface="Arial Black" pitchFamily="34" charset="0"/>
              </a:rPr>
              <a:t>You have the volume on your receiver set too high</a:t>
            </a:r>
          </a:p>
          <a:p>
            <a:pPr marL="628650" indent="-628650"/>
            <a:endParaRPr lang="en-US" sz="1200" dirty="0" smtClean="0">
              <a:latin typeface="Arial Black" pitchFamily="34" charset="0"/>
            </a:endParaRPr>
          </a:p>
          <a:p>
            <a:pPr marL="628650" indent="-628650"/>
            <a:r>
              <a:rPr lang="en-US" sz="2400" dirty="0" smtClean="0">
                <a:latin typeface="Arial Black" pitchFamily="34" charset="0"/>
              </a:rPr>
              <a:t>You need to adjust your squelch control</a:t>
            </a:r>
          </a:p>
          <a:p>
            <a:pPr marL="628650" indent="-628650"/>
            <a:endParaRPr lang="en-US" sz="1200" dirty="0" smtClean="0">
              <a:latin typeface="Arial Black" pitchFamily="34" charset="0"/>
            </a:endParaRPr>
          </a:p>
          <a:p>
            <a:pPr marL="628650" indent="-628650"/>
            <a:r>
              <a:rPr lang="en-US" sz="2400" dirty="0" smtClean="0">
                <a:latin typeface="Arial Black" pitchFamily="34" charset="0"/>
              </a:rPr>
              <a:t>The power wiring for your radio is picking up noise from the vehicle's electrical system   </a:t>
            </a: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endParaRPr lang="en-US" sz="24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-0.01319 -0.3759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1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T5A03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the term used to describe what happens when a microphone and speaker are too close to each other?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Excessive wind noise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Audio feedback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Inverted signal patterns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Poor electrical grounding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00277 -0.138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T5D11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may be the problem if another operator reports that your SSB signal is very garbled and breaks up?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have the noise limiter turned on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transmitter is too hot and needs to cool off 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RF energy may be getting into the microphone circuit and causing feedback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are operating on lower sideband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0.00885 -0.2581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T5D12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might be the problem if you receive a report that your signal through the repeater is distorted or weak?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742950" indent="-742950">
              <a:spcBef>
                <a:spcPts val="0"/>
              </a:spcBef>
              <a:buNone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transmitter may be slightly off frequency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batteries may be running low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could be in a bad location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of these answers are correct</a:t>
            </a:r>
          </a:p>
          <a:p>
            <a:pPr marL="742950" indent="-742950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4465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T5D13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is one of the reasons to use digital signals instead of analog signals to communicate with another station?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800100" indent="-8001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Digital systems are less expensive than analog systems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Many digital systems can automatically correct errors caused by noise and interference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Digital modulation circuits are much less complicated than any other types  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All digital signals allow higher </a:t>
            </a:r>
            <a:r>
              <a:rPr lang="en-US" sz="2800" dirty="0" smtClean="0">
                <a:latin typeface="Arial Black" pitchFamily="34" charset="0"/>
              </a:rPr>
              <a:t>transmit power levels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spcBef>
                <a:spcPts val="0"/>
              </a:spcBef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0.01024 -0.136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54784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T5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STATION SETUP AND OPERATION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T6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smtClean="0">
                <a:solidFill>
                  <a:srgbClr val="0070C0"/>
                </a:solidFill>
                <a:latin typeface="Arial Black" pitchFamily="34" charset="0"/>
              </a:rPr>
              <a:t>COMMUNICATIONS </a:t>
            </a:r>
            <a:r>
              <a:rPr lang="en-US" sz="3200" b="1" dirty="0" smtClean="0">
                <a:solidFill>
                  <a:srgbClr val="0070C0"/>
                </a:solidFill>
                <a:latin typeface="Arial Black" pitchFamily="34" charset="0"/>
              </a:rPr>
              <a:t>MODES AND METHODS</a:t>
            </a:r>
            <a:endParaRPr lang="en-US" sz="3200" b="1" dirty="0" smtClean="0">
              <a:ln w="11430"/>
              <a:solidFill>
                <a:srgbClr val="0070C0"/>
              </a:solidFill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T5A04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could you use in place of a regular speaker to help you copy signals in a noisy area?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video display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low pass filter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set of headphones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boom microphone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T5A05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What is a good reason for using a regulated power supply for communi-cations equipment?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 protect equipment from voltage            fluctuations</a:t>
            </a:r>
          </a:p>
          <a:p>
            <a:pPr marL="914400" indent="-914400">
              <a:buFont typeface="+mj-lt"/>
              <a:buAutoNum type="alphaUcPeriod"/>
            </a:pPr>
            <a:endParaRPr lang="en-US" sz="9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regulated power supply has FCC approval</a:t>
            </a:r>
          </a:p>
          <a:p>
            <a:pPr marL="914400" indent="-9144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fuse or circuit breaker regulates the power</a:t>
            </a:r>
          </a:p>
          <a:p>
            <a:pPr marL="914400" indent="-9144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Regulated supplies are less expensive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T5A06 </a:t>
            </a: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Where must a filter be installed to reduce spurious emissions?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the transmitter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the receiver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the station power supply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the microphone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T5A07 </a:t>
            </a: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400" dirty="0" smtClean="0">
                <a:latin typeface="Arial Black" pitchFamily="34" charset="0"/>
              </a:rPr>
              <a:t>What type of filter should be connected to a TV receiver as the first step in trying to prevent RF overload from a nearby 2-meter transmitter?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Low-pass filter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High-pass filter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Band pass filter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Notch filter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T5 - STATION SETUP AND OPERATION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445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-0.00451 -0.4055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</TotalTime>
  <Words>1751</Words>
  <Application>Microsoft Office PowerPoint</Application>
  <PresentationFormat>On-screen Show (4:3)</PresentationFormat>
  <Paragraphs>581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Slide 1</vt:lpstr>
      <vt:lpstr>T5A</vt:lpstr>
      <vt:lpstr>T5A01 - What does a microphone connect to in a basic amateur radio station?</vt:lpstr>
      <vt:lpstr> T5A02 - Which piece of station equipment converts electrical signals to sound waves?  </vt:lpstr>
      <vt:lpstr> T5A03 - What is the term used to describe what happens when a microphone and speaker are too close to each other? </vt:lpstr>
      <vt:lpstr>  T5A04 - What could you use in place of a regular speaker to help you copy signals in a noisy area?  </vt:lpstr>
      <vt:lpstr>   T5A05 - What is a good reason for using a regulated power supply for communi-cations equipment?    </vt:lpstr>
      <vt:lpstr>  T5A06 - Where must a filter be installed to reduce spurious emissions?   </vt:lpstr>
      <vt:lpstr>    T5A07 - What type of filter should be connected to a TV receiver as the first step in trying to prevent RF overload from a nearby 2-meter transmitter?   </vt:lpstr>
      <vt:lpstr>    T5A08 - What is connected between the transceiver and computer terminal in a packet radio station?    </vt:lpstr>
      <vt:lpstr>    T5A09 - Which of these items is not required for a packet radio station?    </vt:lpstr>
      <vt:lpstr>    T5A10 - What can be used to connect a radio with a computer for data transmission?    </vt:lpstr>
      <vt:lpstr>T5B</vt:lpstr>
      <vt:lpstr>    T5B01 - What may happen if a transmitter is operated with the microphone gain set too high?      </vt:lpstr>
      <vt:lpstr>     T5B02 - What kind of information may a VHF/UHF transceiver be capable of storing in memory?      </vt:lpstr>
      <vt:lpstr>      T5B03 - What is one way to select a frequency on which to operate?       </vt:lpstr>
      <vt:lpstr>      T5B04 - What is the purpose of the squelch control on a transceiver?       </vt:lpstr>
      <vt:lpstr>       T5B05 - What is a way to enable quick access to a favorite frequency on your transceiver?        </vt:lpstr>
      <vt:lpstr>        T5B06 - What might you do to improve the situation if the station you are listening to is hard to copy because of ignition noise interference?         </vt:lpstr>
      <vt:lpstr>        T5B07 - What is the purpose of the buttons labeled "up" and "down" on many microphones?         </vt:lpstr>
      <vt:lpstr>         T5B08 - What is the purpose of the "shift" control found on many VHF/UHF transceivers?          </vt:lpstr>
      <vt:lpstr>         T5B09 - What does RIT mean?          </vt:lpstr>
      <vt:lpstr>         T5B10 - What is the purpose of the "step" menu function found on many transceivers?          </vt:lpstr>
      <vt:lpstr>          T5B11 - What is the purpose of the "function" or "F" key found on many transceivers?           </vt:lpstr>
      <vt:lpstr>T5C</vt:lpstr>
      <vt:lpstr>           T5C01 - What is one purpose of a repeater?            </vt:lpstr>
      <vt:lpstr>           T5C02 - What is a courtesy tone?             </vt:lpstr>
      <vt:lpstr>            T5C03 - Which of the following is the most important information to know before using a repeater?             </vt:lpstr>
      <vt:lpstr>             T5C04 - Why should you pause briefly between transmissions when using a repeater?              </vt:lpstr>
      <vt:lpstr>             T5C05 - What is the most common input/output frequency offset for repeaters in the 2-meter band?               </vt:lpstr>
      <vt:lpstr>              T5C06 - What is the most common input/output frequency offset for repeaters in the 70-centimeter band?               </vt:lpstr>
      <vt:lpstr>             T5C07 - What is meant by the terms input and output frequency when referring to repeater operations?              </vt:lpstr>
      <vt:lpstr>             T5C08 - What is the meaning of the term simplex operation?              </vt:lpstr>
      <vt:lpstr>              T5C09 - What is a reason to use simplex instead of a repeater?               </vt:lpstr>
      <vt:lpstr>              T5C10 - How might you find out if you could communicate with a station using simplex instead of a repeater?               </vt:lpstr>
      <vt:lpstr>               T5C11 - What is the term for a series of repeaters that can be connected to one another to provide users with a wider coverage?                </vt:lpstr>
      <vt:lpstr>                T5C12 - What is the main reason repeaters should be approved by the local frequency coordinator before being installed?                 </vt:lpstr>
      <vt:lpstr>                 T5C13 - Which of the following statements regarding use of repeaters is true?                  </vt:lpstr>
      <vt:lpstr>                 T5C14 - What term is used to describe a repeater when use is restricted to the members of a club or group?                   </vt:lpstr>
      <vt:lpstr>T5D</vt:lpstr>
      <vt:lpstr>                   T5D01 - What is meant by fundamental overload in reference to a receiver?                     </vt:lpstr>
      <vt:lpstr>                   T5D02 - Which of the following is NOT a cause of radio frequency interference?                      </vt:lpstr>
      <vt:lpstr>                   T5D03 - What is the most likely cause of telephone interference from a nearby transmitter?                      </vt:lpstr>
      <vt:lpstr>                    T5D04 - What is a logical first step when attempting to cure a radio frequency interference problem in a nearby telephone?                       </vt:lpstr>
      <vt:lpstr>                    T5D05 - What should you do first if someone tells you that your transmissions are interfering with their TV reception?                      </vt:lpstr>
      <vt:lpstr>                     T5D07 - Which of the following may be useful in correcting a radio frequency interference problem?                        </vt:lpstr>
      <vt:lpstr>                      T5D08 - What is the proper course of action to take when a neighbor reports that your radio signals are interfering with something in his home?                         </vt:lpstr>
      <vt:lpstr>                       T5D09 - What should you do if a "Part 15" device in your neighbor's home is causing harmful interference to your amateur station?                          </vt:lpstr>
      <vt:lpstr>                       T5D10 - What could be happening if another operator tells you he is hearing a variable high-pitched whine on the signals from your mobile transmitter?                         </vt:lpstr>
      <vt:lpstr>                       T5D11 - What may be the problem if another operator reports that your SSB signal is very garbled and breaks up?                          </vt:lpstr>
      <vt:lpstr>                         T5D12 - What might be the problem if you receive a report that your signal through the repeater is distorted or weak?                           </vt:lpstr>
      <vt:lpstr>                         T5D13 - What is one of the reasons to use digital signals instead of analog signals to communicate with another station?                            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T5</dc:title>
  <dc:subject>STATION SETUP AND OPERATION</dc:subject>
  <dc:creator>Joseph Pirkle - AD4IH</dc:creator>
  <dc:description>Valid until June 30, 2010 _x000d_
</dc:description>
  <cp:lastModifiedBy>Joseph Pirkle</cp:lastModifiedBy>
  <cp:revision>134</cp:revision>
  <dcterms:created xsi:type="dcterms:W3CDTF">2009-03-17T22:54:02Z</dcterms:created>
  <dcterms:modified xsi:type="dcterms:W3CDTF">2009-03-26T18:33:43Z</dcterms:modified>
</cp:coreProperties>
</file>